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5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35505-548A-374C-866F-E9725AE153A6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1136C-BF6C-4643-B2F3-872F6F93A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95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7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6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0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67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00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4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2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14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8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1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2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8"/>
    </mc:Choice>
    <mc:Fallback xmlns=""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8"/>
    </mc:Choice>
    <mc:Fallback xmlns=""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250</Words>
  <Application>Microsoft Macintosh PowerPoint</Application>
  <PresentationFormat>Widescreen</PresentationFormat>
  <Paragraphs>36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International Markets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Markets</dc:title>
  <dc:creator>Winkelman, Tanner J. (S&amp;T-Student)</dc:creator>
  <cp:lastModifiedBy>Winkelman, Tanner J. (S&amp;T-Student)</cp:lastModifiedBy>
  <cp:revision>1</cp:revision>
  <dcterms:created xsi:type="dcterms:W3CDTF">2018-11-07T21:56:36Z</dcterms:created>
  <dcterms:modified xsi:type="dcterms:W3CDTF">2018-11-07T22:01:15Z</dcterms:modified>
</cp:coreProperties>
</file>

<file path=docProps/thumbnail.jpeg>
</file>